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intro_additions/slide-00-open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3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4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5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6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7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8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9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10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11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12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intro_additions/slide-01-overwhelm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intro_additions/slide-02-what-is-codex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intro_additions/slide-03-today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intro_additions/slide-04-demo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intro_additions/slide-05-use-cases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intro_additions/slide-06-q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1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nathanwildman/Downloads/overwhelm-consultant-talk/final_set_3_readable/slide-02-readabl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Builders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Codex Intro Plus Set 3</dc:title>
  <dc:subject>Intro additions plus final set 3 deck</dc:subject>
  <dc:creator>OpenAI Codex</dc:creator>
  <cp:lastModifiedBy>OpenAI Codex</cp:lastModifiedBy>
  <cp:revision>1</cp:revision>
  <dcterms:created xsi:type="dcterms:W3CDTF">2026-06-19T18:04:44Z</dcterms:created>
  <dcterms:modified xsi:type="dcterms:W3CDTF">2026-06-19T18:04:44Z</dcterms:modified>
</cp:coreProperties>
</file>